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6" r:id="rId7"/>
    <p:sldId id="277" r:id="rId8"/>
    <p:sldId id="279" r:id="rId9"/>
    <p:sldId id="278" r:id="rId10"/>
    <p:sldId id="259" r:id="rId11"/>
    <p:sldId id="265" r:id="rId12"/>
    <p:sldId id="272" r:id="rId13"/>
    <p:sldId id="270" r:id="rId14"/>
    <p:sldId id="275" r:id="rId15"/>
    <p:sldId id="276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59FE9-1D65-477E-A78E-F64380CAF6F3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F0F25-B8DA-4C3D-8C1A-34CB6790A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037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F0F25-B8DA-4C3D-8C1A-34CB6790AB1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64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:\Users\%D0%BA%D0%B0%D1%82%D1%8F\Desktop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538" y="7937"/>
            <a:ext cx="9164538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5575" y="2952378"/>
            <a:ext cx="5688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</a:rPr>
              <a:t>«О Родине, </a:t>
            </a:r>
            <a:endParaRPr lang="ru-RU" sz="4400" dirty="0" smtClean="0">
              <a:solidFill>
                <a:schemeClr val="bg1"/>
              </a:solidFill>
            </a:endParaRPr>
          </a:p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о </a:t>
            </a:r>
            <a:r>
              <a:rPr lang="ru-RU" sz="4400" dirty="0">
                <a:solidFill>
                  <a:schemeClr val="bg1"/>
                </a:solidFill>
              </a:rPr>
              <a:t>мужестве, о славе»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0375" y="170080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rgbClr val="002060"/>
                </a:solidFill>
              </a:rPr>
              <a:t>ПРОЕКТ ПО ПАТРИОТИЧЕСКОМУ </a:t>
            </a:r>
            <a:r>
              <a:rPr lang="ru-RU" i="1" dirty="0" smtClean="0">
                <a:solidFill>
                  <a:srgbClr val="002060"/>
                </a:solidFill>
              </a:rPr>
              <a:t>ВОСПИТАНИЮ</a:t>
            </a:r>
          </a:p>
          <a:p>
            <a:pPr algn="ctr"/>
            <a:r>
              <a:rPr lang="ru-RU" i="1" dirty="0">
                <a:solidFill>
                  <a:srgbClr val="002060"/>
                </a:solidFill>
              </a:rPr>
              <a:t>с</a:t>
            </a:r>
            <a:r>
              <a:rPr lang="ru-RU" i="1" dirty="0" smtClean="0">
                <a:solidFill>
                  <a:srgbClr val="002060"/>
                </a:solidFill>
              </a:rPr>
              <a:t>редняя группа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575" y="144890"/>
            <a:ext cx="55320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Муниципальное бюджетное дошкольное образовательное учреждение «Детский сад общеразвивающего вида №6 </a:t>
            </a:r>
            <a:r>
              <a:rPr kumimoji="0" lang="ru-RU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г.Слюдянки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5561806"/>
            <a:ext cx="53640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Open Sans"/>
              </a:rPr>
              <a:t>Участники проекта:</a:t>
            </a:r>
            <a:endParaRPr lang="ru-RU" dirty="0">
              <a:solidFill>
                <a:schemeClr val="bg1"/>
              </a:solidFill>
              <a:latin typeface="Open Sans"/>
            </a:endParaRPr>
          </a:p>
          <a:p>
            <a:r>
              <a:rPr lang="ru-RU" dirty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воспитатель: 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Гаранина С.В.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,</a:t>
            </a:r>
            <a:endParaRPr lang="ru-RU" dirty="0">
              <a:solidFill>
                <a:srgbClr val="383838"/>
              </a:solidFill>
              <a:latin typeface="Open Sans"/>
            </a:endParaRPr>
          </a:p>
          <a:p>
            <a:r>
              <a:rPr lang="ru-RU" dirty="0" smtClean="0">
                <a:solidFill>
                  <a:srgbClr val="383838"/>
                </a:solidFill>
                <a:latin typeface="Open Sans"/>
              </a:rPr>
              <a:t> дети средней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группы и их родители.</a:t>
            </a:r>
          </a:p>
        </p:txBody>
      </p:sp>
    </p:spTree>
    <p:extLst>
      <p:ext uri="{BB962C8B-B14F-4D97-AF65-F5344CB8AC3E}">
        <p14:creationId xmlns:p14="http://schemas.microsoft.com/office/powerpoint/2010/main" val="357638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076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620688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yandex-sans"/>
              </a:rPr>
              <a:t>Цель проекта</a:t>
            </a:r>
            <a:r>
              <a:rPr lang="ru-RU" b="1" dirty="0" smtClean="0">
                <a:solidFill>
                  <a:schemeClr val="bg1"/>
                </a:solidFill>
                <a:latin typeface="yandex-sans"/>
              </a:rPr>
              <a:t>:</a:t>
            </a:r>
          </a:p>
          <a:p>
            <a:endParaRPr lang="ru-RU" b="1" dirty="0">
              <a:solidFill>
                <a:schemeClr val="bg1"/>
              </a:solidFill>
              <a:latin typeface="yandex-san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формирование чувства патриотизма у детей среднего дошкольного возраста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i="1" dirty="0" smtClean="0">
              <a:solidFill>
                <a:schemeClr val="bg1"/>
              </a:solidFill>
              <a:latin typeface="yandex-sans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yandex-sans"/>
              </a:rPr>
              <a:t>Задачи </a:t>
            </a:r>
            <a:r>
              <a:rPr lang="ru-RU" b="1" dirty="0">
                <a:solidFill>
                  <a:schemeClr val="bg1"/>
                </a:solidFill>
                <a:latin typeface="yandex-sans"/>
              </a:rPr>
              <a:t>проекта</a:t>
            </a:r>
            <a:r>
              <a:rPr lang="ru-RU" b="1" dirty="0" smtClean="0">
                <a:solidFill>
                  <a:schemeClr val="bg1"/>
                </a:solidFill>
                <a:latin typeface="yandex-sans"/>
              </a:rPr>
              <a:t>:</a:t>
            </a:r>
          </a:p>
          <a:p>
            <a:endParaRPr lang="ru-RU" b="1" dirty="0">
              <a:solidFill>
                <a:schemeClr val="bg1"/>
              </a:solidFill>
              <a:latin typeface="yandex-san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дать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знания детям о Российской армии, уточнить их представления о родах войск, </a:t>
            </a: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сообщить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детям первоначальные сведения о Великой Отечественной Войне</a:t>
            </a: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развивать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у детей познавательную активность, творческие способности;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продолжать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воспитывать у детей патриотические чувства к </a:t>
            </a: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Родине, гордость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за нашу историю;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развивать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и обогащать речь детей, повышать эрудицию </a:t>
            </a: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;</a:t>
            </a:r>
            <a:endParaRPr lang="ru-RU" i="1" dirty="0">
              <a:solidFill>
                <a:schemeClr val="bg1"/>
              </a:solidFill>
              <a:latin typeface="yandex-san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проводить работу с родителями, привлекая их к </a:t>
            </a: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патриотическому воспитанию </a:t>
            </a:r>
            <a:r>
              <a:rPr lang="ru-RU" i="1" dirty="0">
                <a:solidFill>
                  <a:schemeClr val="bg1"/>
                </a:solidFill>
                <a:latin typeface="yandex-sans"/>
              </a:rPr>
              <a:t>детей в семье</a:t>
            </a:r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>
                <a:solidFill>
                  <a:schemeClr val="bg1"/>
                </a:solidFill>
                <a:latin typeface="yandex-sans"/>
              </a:rPr>
              <a:t>приобщение родителей к участию в жизни </a:t>
            </a:r>
            <a:endParaRPr lang="ru-RU" i="1" dirty="0" smtClean="0">
              <a:solidFill>
                <a:schemeClr val="bg1"/>
              </a:solidFill>
              <a:latin typeface="yandex-sans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yandex-sans"/>
              </a:rPr>
              <a:t>    детского сада</a:t>
            </a:r>
          </a:p>
        </p:txBody>
      </p:sp>
      <p:pic>
        <p:nvPicPr>
          <p:cNvPr id="3078" name="Picture 6" descr="https://2.bp.blogspot.com/-8wPgUvyre7I/VswWzR63ZVI/AAAAAAAAAoQ/hVpdU5wk71c/s1600/6414116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4388296"/>
            <a:ext cx="2733396" cy="246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7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4868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Актуальность проекта</a:t>
            </a:r>
            <a:r>
              <a:rPr lang="ru-RU" b="1" dirty="0" smtClean="0">
                <a:solidFill>
                  <a:schemeClr val="bg1"/>
                </a:solidFill>
              </a:rPr>
              <a:t>: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i="1" dirty="0">
                <a:solidFill>
                  <a:schemeClr val="bg1"/>
                </a:solidFill>
              </a:rPr>
              <a:t>Именно во время формирования ребенка как личности, встает острая необходимость заложить в его сознании патриотические чувства, чувство гордости за свое Отечество, вызвать желание быть такими же, как настоящие воины. Для этого необходимо дать представления об армии, о том, каким должен быть настоящий мужчина, что нужно делать для того, чтобы быть сильными, ловкими, смелыми.</a:t>
            </a:r>
          </a:p>
        </p:txBody>
      </p:sp>
      <p:pic>
        <p:nvPicPr>
          <p:cNvPr id="4100" name="Picture 4" descr="https://img-fotki.yandex.ru/get/6805/39663434.7c6/0_a6116_816e1005_XL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76631" y="1268760"/>
            <a:ext cx="4053787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37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013" y="548680"/>
            <a:ext cx="885698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Проект «</a:t>
            </a:r>
            <a:r>
              <a:rPr lang="ru-RU" sz="3600" b="1" dirty="0">
                <a:solidFill>
                  <a:schemeClr val="bg1"/>
                </a:solidFill>
              </a:rPr>
              <a:t>О Родине, о мужестве, о славе»</a:t>
            </a:r>
          </a:p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1-я </a:t>
            </a:r>
            <a:r>
              <a:rPr lang="ru-RU" sz="2400" dirty="0">
                <a:solidFill>
                  <a:schemeClr val="bg1"/>
                </a:solidFill>
              </a:rPr>
              <a:t>структурная </a:t>
            </a:r>
            <a:r>
              <a:rPr lang="ru-RU" sz="2400" dirty="0" smtClean="0">
                <a:solidFill>
                  <a:schemeClr val="bg1"/>
                </a:solidFill>
              </a:rPr>
              <a:t>часть</a:t>
            </a:r>
            <a:r>
              <a:rPr lang="ru-RU" sz="2400" i="1" dirty="0" smtClean="0">
                <a:solidFill>
                  <a:schemeClr val="bg1"/>
                </a:solidFill>
              </a:rPr>
              <a:t>–</a:t>
            </a:r>
            <a:r>
              <a:rPr lang="ru-RU" sz="2400" i="1" dirty="0">
                <a:solidFill>
                  <a:schemeClr val="bg1"/>
                </a:solidFill>
              </a:rPr>
              <a:t>«Есть такая профессия Родину защищать!»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2-я структурная часть – </a:t>
            </a:r>
            <a:r>
              <a:rPr lang="ru-RU" sz="2400" i="1" dirty="0" smtClean="0">
                <a:solidFill>
                  <a:schemeClr val="bg1"/>
                </a:solidFill>
              </a:rPr>
              <a:t>«Оружие победы»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3-я </a:t>
            </a:r>
            <a:r>
              <a:rPr lang="ru-RU" sz="2400" dirty="0">
                <a:solidFill>
                  <a:schemeClr val="bg1"/>
                </a:solidFill>
              </a:rPr>
              <a:t>структурная часть – </a:t>
            </a:r>
            <a:r>
              <a:rPr lang="ru-RU" sz="2400" i="1" dirty="0" smtClean="0">
                <a:solidFill>
                  <a:schemeClr val="bg1"/>
                </a:solidFill>
              </a:rPr>
              <a:t>«День </a:t>
            </a:r>
            <a:r>
              <a:rPr lang="ru-RU" sz="2400" i="1" dirty="0">
                <a:solidFill>
                  <a:schemeClr val="bg1"/>
                </a:solidFill>
              </a:rPr>
              <a:t>победы в моей </a:t>
            </a:r>
            <a:r>
              <a:rPr lang="ru-RU" sz="2400" i="1" dirty="0" smtClean="0">
                <a:solidFill>
                  <a:schemeClr val="bg1"/>
                </a:solidFill>
              </a:rPr>
              <a:t>семье»</a:t>
            </a:r>
            <a:endParaRPr lang="ru-RU" sz="2400" i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www.playcast.ru/uploads/2019/02/21/266760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8355" y="3431653"/>
            <a:ext cx="6657975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0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99" y="1780803"/>
            <a:ext cx="8964488" cy="50771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29313" y="332656"/>
            <a:ext cx="90688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i="1" dirty="0" smtClean="0">
                <a:solidFill>
                  <a:prstClr val="white"/>
                </a:solidFill>
              </a:rPr>
              <a:t>«</a:t>
            </a:r>
            <a:r>
              <a:rPr lang="ru-RU" sz="4400" b="1" i="1" dirty="0">
                <a:solidFill>
                  <a:prstClr val="white"/>
                </a:solidFill>
              </a:rPr>
              <a:t>Есть такая профессия Родину защищать!» </a:t>
            </a:r>
          </a:p>
        </p:txBody>
      </p:sp>
    </p:spTree>
    <p:extLst>
      <p:ext uri="{BB962C8B-B14F-4D97-AF65-F5344CB8AC3E}">
        <p14:creationId xmlns:p14="http://schemas.microsoft.com/office/powerpoint/2010/main" val="71935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6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677" y="1518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6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847" y="404664"/>
            <a:ext cx="3816424" cy="50885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1412776"/>
            <a:ext cx="3759882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1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312" y="0"/>
            <a:ext cx="9173312" cy="687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9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75" y="188640"/>
            <a:ext cx="4299942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9947" y="1200160"/>
            <a:ext cx="410445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828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768084"/>
            <a:ext cx="3991372" cy="53218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432046"/>
            <a:ext cx="2996952" cy="599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8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4887" y="0"/>
            <a:ext cx="9208887" cy="69390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305341"/>
            <a:ext cx="649312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600" b="1" dirty="0" smtClean="0">
                <a:solidFill>
                  <a:srgbClr val="C00000"/>
                </a:solidFill>
              </a:rPr>
              <a:t> </a:t>
            </a:r>
            <a:r>
              <a:rPr lang="ru-RU" sz="6600" b="1" i="1" dirty="0">
                <a:solidFill>
                  <a:srgbClr val="C00000"/>
                </a:solidFill>
              </a:rPr>
              <a:t>«День победы в </a:t>
            </a:r>
            <a:endParaRPr lang="ru-RU" sz="6600" b="1" i="1" dirty="0" smtClean="0">
              <a:solidFill>
                <a:srgbClr val="C00000"/>
              </a:solidFill>
            </a:endParaRPr>
          </a:p>
          <a:p>
            <a:pPr lvl="0"/>
            <a:r>
              <a:rPr lang="ru-RU" sz="6600" b="1" i="1" dirty="0" smtClean="0">
                <a:solidFill>
                  <a:srgbClr val="C00000"/>
                </a:solidFill>
              </a:rPr>
              <a:t>        моей </a:t>
            </a:r>
            <a:r>
              <a:rPr lang="ru-RU" sz="6600" b="1" i="1" dirty="0">
                <a:solidFill>
                  <a:srgbClr val="C00000"/>
                </a:solidFill>
              </a:rPr>
              <a:t>семье»</a:t>
            </a:r>
          </a:p>
        </p:txBody>
      </p:sp>
    </p:spTree>
    <p:extLst>
      <p:ext uri="{BB962C8B-B14F-4D97-AF65-F5344CB8AC3E}">
        <p14:creationId xmlns:p14="http://schemas.microsoft.com/office/powerpoint/2010/main" val="28552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158824"/>
            <a:ext cx="3332559" cy="390832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3428999"/>
            <a:ext cx="3515492" cy="280910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1228" y="389058"/>
            <a:ext cx="2759417" cy="367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02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8630"/>
            <a:ext cx="9144000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3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764704"/>
            <a:ext cx="3693874" cy="49833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1700808"/>
            <a:ext cx="3477850" cy="46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9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312" y="0"/>
            <a:ext cx="91733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692696"/>
            <a:ext cx="3705876" cy="49411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484783"/>
            <a:ext cx="3795886" cy="50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7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264</Words>
  <Application>Microsoft Office PowerPoint</Application>
  <PresentationFormat>Экран (4:3)</PresentationFormat>
  <Paragraphs>33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Open Sans</vt:lpstr>
      <vt:lpstr>yandex-sans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Пользователь</cp:lastModifiedBy>
  <cp:revision>39</cp:revision>
  <dcterms:created xsi:type="dcterms:W3CDTF">2020-02-25T07:06:59Z</dcterms:created>
  <dcterms:modified xsi:type="dcterms:W3CDTF">2025-01-12T03:50:40Z</dcterms:modified>
</cp:coreProperties>
</file>